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58920" cy="47512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8520" cy="68565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7"/>
          <p:cNvSpPr/>
          <p:nvPr/>
        </p:nvSpPr>
        <p:spPr>
          <a:xfrm>
            <a:off x="0" y="0"/>
            <a:ext cx="962640" cy="6856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56"/>
          <p:cNvSpPr/>
          <p:nvPr/>
        </p:nvSpPr>
        <p:spPr>
          <a:xfrm>
            <a:off x="961920" y="0"/>
            <a:ext cx="4428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Rectangle 6"/>
          <p:cNvSpPr/>
          <p:nvPr/>
        </p:nvSpPr>
        <p:spPr>
          <a:xfrm>
            <a:off x="1007640" y="0"/>
            <a:ext cx="7932960" cy="685656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7"/>
          <p:cNvSpPr/>
          <p:nvPr/>
        </p:nvSpPr>
        <p:spPr>
          <a:xfrm>
            <a:off x="8942040" y="0"/>
            <a:ext cx="2592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Box 12"/>
          <p:cNvSpPr/>
          <p:nvPr/>
        </p:nvSpPr>
        <p:spPr>
          <a:xfrm>
            <a:off x="2191320" y="3262680"/>
            <a:ext cx="414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8ec0c1"/>
                </a:solidFill>
                <a:latin typeface="Wingdings 3"/>
                <a:ea typeface="DejaVu Sans"/>
              </a:rPr>
              <a:t>z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58920" cy="475128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8520" cy="6856560"/>
          </a:xfrm>
          <a:prstGeom prst="rect">
            <a:avLst/>
          </a:prstGeom>
          <a:ln w="0">
            <a:noFill/>
          </a:ln>
        </p:spPr>
      </p:pic>
      <p:sp>
        <p:nvSpPr>
          <p:cNvPr id="47" name="Rectangle 7"/>
          <p:cNvSpPr/>
          <p:nvPr/>
        </p:nvSpPr>
        <p:spPr>
          <a:xfrm>
            <a:off x="0" y="0"/>
            <a:ext cx="962640" cy="6856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56"/>
          <p:cNvSpPr/>
          <p:nvPr/>
        </p:nvSpPr>
        <p:spPr>
          <a:xfrm>
            <a:off x="961920" y="0"/>
            <a:ext cx="4428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Rectangle 28"/>
          <p:cNvSpPr/>
          <p:nvPr/>
        </p:nvSpPr>
        <p:spPr>
          <a:xfrm>
            <a:off x="1004400" y="0"/>
            <a:ext cx="10370880" cy="685656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Rectangle 8"/>
          <p:cNvSpPr/>
          <p:nvPr/>
        </p:nvSpPr>
        <p:spPr>
          <a:xfrm>
            <a:off x="11377440" y="0"/>
            <a:ext cx="2592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Box 6"/>
          <p:cNvSpPr/>
          <p:nvPr/>
        </p:nvSpPr>
        <p:spPr>
          <a:xfrm>
            <a:off x="2194920" y="641160"/>
            <a:ext cx="4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  <a:ea typeface="DejaVu Sans"/>
              </a:rPr>
              <a:t>z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58920" cy="475128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8520" cy="685656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7"/>
          <p:cNvSpPr/>
          <p:nvPr/>
        </p:nvSpPr>
        <p:spPr>
          <a:xfrm>
            <a:off x="0" y="0"/>
            <a:ext cx="962640" cy="6856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56"/>
          <p:cNvSpPr/>
          <p:nvPr/>
        </p:nvSpPr>
        <p:spPr>
          <a:xfrm>
            <a:off x="961920" y="0"/>
            <a:ext cx="4428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Rectangle 28"/>
          <p:cNvSpPr/>
          <p:nvPr/>
        </p:nvSpPr>
        <p:spPr>
          <a:xfrm>
            <a:off x="1004400" y="0"/>
            <a:ext cx="10370880" cy="685656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Rectangle 8"/>
          <p:cNvSpPr/>
          <p:nvPr/>
        </p:nvSpPr>
        <p:spPr>
          <a:xfrm>
            <a:off x="11377440" y="0"/>
            <a:ext cx="25920" cy="6856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TextBox 6"/>
          <p:cNvSpPr/>
          <p:nvPr/>
        </p:nvSpPr>
        <p:spPr>
          <a:xfrm>
            <a:off x="2194920" y="641160"/>
            <a:ext cx="41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  <a:ea typeface="DejaVu Sans"/>
              </a:rPr>
              <a:t>z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666880" y="1054800"/>
            <a:ext cx="5516640" cy="226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algn="r">
              <a:lnSpc>
                <a:spcPct val="90000"/>
              </a:lnSpc>
            </a:pPr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Examen Diseño de interfaces web</a:t>
            </a:r>
            <a:endParaRPr b="0" lang="es-ES" sz="60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2747160" y="3429000"/>
            <a:ext cx="5356080" cy="115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Luis Martínez Holguín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adroTexto 3"/>
          <p:cNvSpPr/>
          <p:nvPr/>
        </p:nvSpPr>
        <p:spPr>
          <a:xfrm>
            <a:off x="3331440" y="255240"/>
            <a:ext cx="5488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Vamos a repasar un poco las imágenes anteriores…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8" name="Imagen 4" descr=""/>
          <p:cNvPicPr/>
          <p:nvPr/>
        </p:nvPicPr>
        <p:blipFill>
          <a:blip r:embed="rId1"/>
          <a:stretch/>
        </p:blipFill>
        <p:spPr>
          <a:xfrm>
            <a:off x="1744920" y="714960"/>
            <a:ext cx="8618040" cy="1310400"/>
          </a:xfrm>
          <a:prstGeom prst="rect">
            <a:avLst/>
          </a:prstGeom>
          <a:ln w="0">
            <a:noFill/>
          </a:ln>
        </p:spPr>
      </p:pic>
      <p:sp>
        <p:nvSpPr>
          <p:cNvPr id="159" name="CuadroTexto 5"/>
          <p:cNvSpPr/>
          <p:nvPr/>
        </p:nvSpPr>
        <p:spPr>
          <a:xfrm>
            <a:off x="1824480" y="2292480"/>
            <a:ext cx="915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Nav sencillo y fijado al top con un header simple y el logo de la página, el color de fondo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 header se puede cambiar con variables sass.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0" name="Imagen 7" descr=""/>
          <p:cNvPicPr/>
          <p:nvPr/>
        </p:nvPicPr>
        <p:blipFill>
          <a:blip r:embed="rId2"/>
          <a:stretch/>
        </p:blipFill>
        <p:spPr>
          <a:xfrm>
            <a:off x="1673640" y="3204720"/>
            <a:ext cx="4627800" cy="2399040"/>
          </a:xfrm>
          <a:prstGeom prst="rect">
            <a:avLst/>
          </a:prstGeom>
          <a:ln w="0">
            <a:noFill/>
          </a:ln>
        </p:spPr>
      </p:pic>
      <p:pic>
        <p:nvPicPr>
          <p:cNvPr id="161" name="Imagen 9" descr=""/>
          <p:cNvPicPr/>
          <p:nvPr/>
        </p:nvPicPr>
        <p:blipFill>
          <a:blip r:embed="rId3"/>
          <a:stretch/>
        </p:blipFill>
        <p:spPr>
          <a:xfrm>
            <a:off x="6524280" y="3204720"/>
            <a:ext cx="4153680" cy="2371680"/>
          </a:xfrm>
          <a:prstGeom prst="rect">
            <a:avLst/>
          </a:prstGeom>
          <a:ln w="0">
            <a:noFill/>
          </a:ln>
        </p:spPr>
      </p:pic>
      <p:sp>
        <p:nvSpPr>
          <p:cNvPr id="162" name="CuadroTexto 10"/>
          <p:cNvSpPr/>
          <p:nvPr/>
        </p:nvSpPr>
        <p:spPr>
          <a:xfrm>
            <a:off x="1767600" y="5872320"/>
            <a:ext cx="956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 los tamaños mas pequeños así luce el menú sin abrir y desplegado, siempre fijado al top.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n 6" descr=""/>
          <p:cNvPicPr/>
          <p:nvPr/>
        </p:nvPicPr>
        <p:blipFill>
          <a:blip r:embed="rId1"/>
          <a:stretch/>
        </p:blipFill>
        <p:spPr>
          <a:xfrm>
            <a:off x="1730880" y="134280"/>
            <a:ext cx="2336760" cy="2464920"/>
          </a:xfrm>
          <a:prstGeom prst="rect">
            <a:avLst/>
          </a:prstGeom>
          <a:ln w="0">
            <a:noFill/>
          </a:ln>
        </p:spPr>
      </p:pic>
      <p:sp>
        <p:nvSpPr>
          <p:cNvPr id="164" name="CuadroTexto 7"/>
          <p:cNvSpPr/>
          <p:nvPr/>
        </p:nvSpPr>
        <p:spPr>
          <a:xfrm>
            <a:off x="4991400" y="302040"/>
            <a:ext cx="6340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 article principal siempre mantiene el 100% del espacio de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 pantalla.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5" name="Imagen 9" descr=""/>
          <p:cNvPicPr/>
          <p:nvPr/>
        </p:nvPicPr>
        <p:blipFill>
          <a:blip r:embed="rId2"/>
          <a:stretch/>
        </p:blipFill>
        <p:spPr>
          <a:xfrm>
            <a:off x="1620000" y="4633560"/>
            <a:ext cx="4046400" cy="1584720"/>
          </a:xfrm>
          <a:prstGeom prst="rect">
            <a:avLst/>
          </a:prstGeom>
          <a:ln w="0">
            <a:noFill/>
          </a:ln>
        </p:spPr>
      </p:pic>
      <p:sp>
        <p:nvSpPr>
          <p:cNvPr id="166" name="CuadroTexto 10"/>
          <p:cNvSpPr/>
          <p:nvPr/>
        </p:nvSpPr>
        <p:spPr>
          <a:xfrm>
            <a:off x="3340080" y="3076920"/>
            <a:ext cx="6340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 ir minimizando la pantalla las partes secundarias van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pasando de 4 a 3, de 3 a 2 y de 2 a 1 para pantallas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móviles. Como se ve en las siguientes imágenes.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7" name="Imagen 12" descr=""/>
          <p:cNvPicPr/>
          <p:nvPr/>
        </p:nvPicPr>
        <p:blipFill>
          <a:blip r:embed="rId3"/>
          <a:stretch/>
        </p:blipFill>
        <p:spPr>
          <a:xfrm>
            <a:off x="5878440" y="4680000"/>
            <a:ext cx="3301200" cy="1734480"/>
          </a:xfrm>
          <a:prstGeom prst="rect">
            <a:avLst/>
          </a:prstGeom>
          <a:ln w="0">
            <a:noFill/>
          </a:ln>
        </p:spPr>
      </p:pic>
      <p:pic>
        <p:nvPicPr>
          <p:cNvPr id="168" name="Imagen 14" descr=""/>
          <p:cNvPicPr/>
          <p:nvPr/>
        </p:nvPicPr>
        <p:blipFill>
          <a:blip r:embed="rId4"/>
          <a:stretch/>
        </p:blipFill>
        <p:spPr>
          <a:xfrm>
            <a:off x="9542160" y="4680000"/>
            <a:ext cx="1617480" cy="173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013160" y="395280"/>
            <a:ext cx="2783880" cy="107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</a:rPr>
              <a:t>EL FOOTER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70" name="Imagen 3" descr=""/>
          <p:cNvPicPr/>
          <p:nvPr/>
        </p:nvPicPr>
        <p:blipFill>
          <a:blip r:embed="rId1"/>
          <a:stretch/>
        </p:blipFill>
        <p:spPr>
          <a:xfrm>
            <a:off x="1943640" y="1290240"/>
            <a:ext cx="8420400" cy="363240"/>
          </a:xfrm>
          <a:prstGeom prst="rect">
            <a:avLst/>
          </a:prstGeom>
          <a:ln w="0">
            <a:noFill/>
          </a:ln>
        </p:spPr>
      </p:pic>
      <p:pic>
        <p:nvPicPr>
          <p:cNvPr id="171" name="Imagen 5" descr=""/>
          <p:cNvPicPr/>
          <p:nvPr/>
        </p:nvPicPr>
        <p:blipFill>
          <a:blip r:embed="rId2"/>
          <a:stretch/>
        </p:blipFill>
        <p:spPr>
          <a:xfrm>
            <a:off x="1943640" y="3313440"/>
            <a:ext cx="5513400" cy="951120"/>
          </a:xfrm>
          <a:prstGeom prst="rect">
            <a:avLst/>
          </a:prstGeom>
          <a:ln w="0">
            <a:noFill/>
          </a:ln>
        </p:spPr>
      </p:pic>
      <p:pic>
        <p:nvPicPr>
          <p:cNvPr id="172" name="Imagen 7" descr=""/>
          <p:cNvPicPr/>
          <p:nvPr/>
        </p:nvPicPr>
        <p:blipFill>
          <a:blip r:embed="rId3"/>
          <a:stretch/>
        </p:blipFill>
        <p:spPr>
          <a:xfrm>
            <a:off x="1943640" y="2019960"/>
            <a:ext cx="7466040" cy="693720"/>
          </a:xfrm>
          <a:prstGeom prst="rect">
            <a:avLst/>
          </a:prstGeom>
          <a:ln w="0">
            <a:noFill/>
          </a:ln>
        </p:spPr>
      </p:pic>
      <p:sp>
        <p:nvSpPr>
          <p:cNvPr id="173" name="CuadroTexto 8"/>
          <p:cNvSpPr/>
          <p:nvPr/>
        </p:nvSpPr>
        <p:spPr>
          <a:xfrm>
            <a:off x="2239200" y="4890960"/>
            <a:ext cx="590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Así se ve el footer en las diferentes medidas responsive.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700000" y="360000"/>
            <a:ext cx="8537040" cy="107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Accesibilidad web para personas disléxicas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175" name="CuadroTexto 2"/>
          <p:cNvSpPr/>
          <p:nvPr/>
        </p:nvSpPr>
        <p:spPr>
          <a:xfrm>
            <a:off x="2239200" y="4890960"/>
            <a:ext cx="590112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434320" y="1281600"/>
            <a:ext cx="7391160" cy="432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092960" y="1262160"/>
            <a:ext cx="10065960" cy="356760"/>
          </a:xfrm>
          <a:prstGeom prst="rect">
            <a:avLst/>
          </a:prstGeom>
          <a:ln w="0">
            <a:noFill/>
          </a:ln>
        </p:spPr>
      </p:pic>
      <p:sp>
        <p:nvSpPr>
          <p:cNvPr id="178" name="CuadroTexto 1"/>
          <p:cNvSpPr/>
          <p:nvPr/>
        </p:nvSpPr>
        <p:spPr>
          <a:xfrm>
            <a:off x="1800000" y="2340000"/>
            <a:ext cx="8903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 botón se encuentra en el nav y el aspecto visual seria como en la siguiente imagen.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145960" y="3240000"/>
            <a:ext cx="7752960" cy="21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adroTexto 4"/>
          <p:cNvSpPr/>
          <p:nvPr/>
        </p:nvSpPr>
        <p:spPr>
          <a:xfrm>
            <a:off x="1115280" y="1161720"/>
            <a:ext cx="9864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 el SASS he añadido un pequeña paleta de colores con variables, como se ve en la siguiente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4500000" y="2286720"/>
            <a:ext cx="2436840" cy="113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adroTexto 6"/>
          <p:cNvSpPr/>
          <p:nvPr/>
        </p:nvSpPr>
        <p:spPr>
          <a:xfrm>
            <a:off x="3746520" y="1161720"/>
            <a:ext cx="4605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Enlace githubpage: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https://sicotronicoo.github.io/examenDise-o/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"/>
          <p:cNvSpPr/>
          <p:nvPr/>
        </p:nvSpPr>
        <p:spPr>
          <a:xfrm>
            <a:off x="2340000" y="1080000"/>
            <a:ext cx="8459640" cy="25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ES" sz="4400" spc="-1" strike="noStrike">
                <a:latin typeface="Arial"/>
              </a:rPr>
              <a:t>FIN</a:t>
            </a:r>
            <a:endParaRPr b="0" lang="es-E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4400" spc="-1" strike="noStrike">
                <a:latin typeface="Arial"/>
              </a:rPr>
              <a:t>GRACIAS POR LA ATENCIÓN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611800" y="235440"/>
            <a:ext cx="7956720" cy="107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</a:rPr>
              <a:t>El primer intento…..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38" name="Imagen 8" descr=""/>
          <p:cNvPicPr/>
          <p:nvPr/>
        </p:nvPicPr>
        <p:blipFill>
          <a:blip r:embed="rId1"/>
          <a:stretch/>
        </p:blipFill>
        <p:spPr>
          <a:xfrm>
            <a:off x="3070080" y="1011240"/>
            <a:ext cx="7498440" cy="2653560"/>
          </a:xfrm>
          <a:prstGeom prst="rect">
            <a:avLst/>
          </a:prstGeom>
          <a:ln w="0">
            <a:noFill/>
          </a:ln>
        </p:spPr>
      </p:pic>
      <p:sp>
        <p:nvSpPr>
          <p:cNvPr id="139" name="CuadroTexto 9"/>
          <p:cNvSpPr/>
          <p:nvPr/>
        </p:nvSpPr>
        <p:spPr>
          <a:xfrm>
            <a:off x="2239920" y="5726880"/>
            <a:ext cx="822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primeras hice un diseño responsive únicamente marcando las secciones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la página principal.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0" name="Imagen 11" descr=""/>
          <p:cNvPicPr/>
          <p:nvPr/>
        </p:nvPicPr>
        <p:blipFill>
          <a:blip r:embed="rId2"/>
          <a:stretch/>
        </p:blipFill>
        <p:spPr>
          <a:xfrm>
            <a:off x="3070080" y="3923640"/>
            <a:ext cx="7498440" cy="180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n 4" descr=""/>
          <p:cNvPicPr/>
          <p:nvPr/>
        </p:nvPicPr>
        <p:blipFill>
          <a:blip r:embed="rId1"/>
          <a:stretch/>
        </p:blipFill>
        <p:spPr>
          <a:xfrm>
            <a:off x="3634560" y="224640"/>
            <a:ext cx="3643200" cy="4144680"/>
          </a:xfrm>
          <a:prstGeom prst="rect">
            <a:avLst/>
          </a:prstGeom>
          <a:ln w="0">
            <a:noFill/>
          </a:ln>
        </p:spPr>
      </p:pic>
      <p:sp>
        <p:nvSpPr>
          <p:cNvPr id="142" name="CuadroTexto 5"/>
          <p:cNvSpPr/>
          <p:nvPr/>
        </p:nvSpPr>
        <p:spPr>
          <a:xfrm>
            <a:off x="1753200" y="4882320"/>
            <a:ext cx="8969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Así se veía al hacer mas pequeña la pantalla del navegador con el resto de artículos 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footer en el pie de página.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177800" y="682200"/>
            <a:ext cx="6315480" cy="62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000"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</a:rPr>
              <a:t>Intentando añadir un menú aside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44" name="Imagen 4" descr=""/>
          <p:cNvPicPr/>
          <p:nvPr/>
        </p:nvPicPr>
        <p:blipFill>
          <a:blip r:embed="rId1"/>
          <a:stretch/>
        </p:blipFill>
        <p:spPr>
          <a:xfrm>
            <a:off x="2999160" y="1501560"/>
            <a:ext cx="7494120" cy="2817720"/>
          </a:xfrm>
          <a:prstGeom prst="rect">
            <a:avLst/>
          </a:prstGeom>
          <a:ln w="0">
            <a:noFill/>
          </a:ln>
        </p:spPr>
      </p:pic>
      <p:sp>
        <p:nvSpPr>
          <p:cNvPr id="145" name="CuadroTexto 5"/>
          <p:cNvSpPr/>
          <p:nvPr/>
        </p:nvSpPr>
        <p:spPr>
          <a:xfrm>
            <a:off x="1756440" y="4722840"/>
            <a:ext cx="910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pintaba del todo mal tras hacer unos pequeños cambios, pero al colocar una plantilla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un menú aside, se desconfiguro todo el responsive de medidas mas pequeñas.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1874880" cy="107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</a:rPr>
              <a:t>Tamaño medio: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147" name="Título 1"/>
          <p:cNvSpPr/>
          <p:nvPr/>
        </p:nvSpPr>
        <p:spPr>
          <a:xfrm>
            <a:off x="8642160" y="808200"/>
            <a:ext cx="187488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4000"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  <a:ea typeface="DejaVu Sans"/>
              </a:rPr>
              <a:t>Tamaño pequeño: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48" name="Imagen 5" descr=""/>
          <p:cNvPicPr/>
          <p:nvPr/>
        </p:nvPicPr>
        <p:blipFill>
          <a:blip r:embed="rId1"/>
          <a:stretch/>
        </p:blipFill>
        <p:spPr>
          <a:xfrm>
            <a:off x="1733760" y="1952640"/>
            <a:ext cx="3760920" cy="3308400"/>
          </a:xfrm>
          <a:prstGeom prst="rect">
            <a:avLst/>
          </a:prstGeom>
          <a:ln w="0">
            <a:noFill/>
          </a:ln>
        </p:spPr>
      </p:pic>
      <p:pic>
        <p:nvPicPr>
          <p:cNvPr id="149" name="Imagen 7" descr=""/>
          <p:cNvPicPr/>
          <p:nvPr/>
        </p:nvPicPr>
        <p:blipFill>
          <a:blip r:embed="rId2"/>
          <a:stretch/>
        </p:blipFill>
        <p:spPr>
          <a:xfrm>
            <a:off x="8103240" y="1952640"/>
            <a:ext cx="2532600" cy="3288600"/>
          </a:xfrm>
          <a:prstGeom prst="rect">
            <a:avLst/>
          </a:prstGeom>
          <a:ln w="0">
            <a:noFill/>
          </a:ln>
        </p:spPr>
      </p:pic>
      <p:sp>
        <p:nvSpPr>
          <p:cNvPr id="150" name="CuadroTexto 8"/>
          <p:cNvSpPr/>
          <p:nvPr/>
        </p:nvSpPr>
        <p:spPr>
          <a:xfrm>
            <a:off x="1876320" y="5595480"/>
            <a:ext cx="3819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 tamaño medio el menú aside se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solapaba con el articulo principal.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1" name="CuadroTexto 9"/>
          <p:cNvSpPr/>
          <p:nvPr/>
        </p:nvSpPr>
        <p:spPr>
          <a:xfrm>
            <a:off x="7620480" y="5612400"/>
            <a:ext cx="351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 el tamaño aside directamente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desaparecía el aside.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6720" cy="107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000000"/>
                </a:solidFill>
                <a:latin typeface="Arial"/>
              </a:rPr>
              <a:t>Decidí intentar hacerlo un poco mas sencillo con bootstrap: 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53" name="Imagen 4" descr=""/>
          <p:cNvPicPr/>
          <p:nvPr/>
        </p:nvPicPr>
        <p:blipFill>
          <a:blip r:embed="rId1"/>
          <a:stretch/>
        </p:blipFill>
        <p:spPr>
          <a:xfrm>
            <a:off x="1128600" y="2437920"/>
            <a:ext cx="9933480" cy="151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 descr=""/>
          <p:cNvPicPr/>
          <p:nvPr/>
        </p:nvPicPr>
        <p:blipFill>
          <a:blip r:embed="rId1"/>
          <a:stretch/>
        </p:blipFill>
        <p:spPr>
          <a:xfrm>
            <a:off x="1674360" y="1954800"/>
            <a:ext cx="8842320" cy="325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n 4" descr=""/>
          <p:cNvPicPr/>
          <p:nvPr/>
        </p:nvPicPr>
        <p:blipFill>
          <a:blip r:embed="rId1"/>
          <a:stretch/>
        </p:blipFill>
        <p:spPr>
          <a:xfrm>
            <a:off x="1350720" y="993240"/>
            <a:ext cx="9096120" cy="563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n 6" descr=""/>
          <p:cNvPicPr/>
          <p:nvPr/>
        </p:nvPicPr>
        <p:blipFill>
          <a:blip r:embed="rId1"/>
          <a:stretch/>
        </p:blipFill>
        <p:spPr>
          <a:xfrm>
            <a:off x="1884960" y="3246840"/>
            <a:ext cx="8420400" cy="36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{D8E7D50D-74C8-4129-8944-6000E34F9822}tf16401375</Template>
  <TotalTime>76</TotalTime>
  <Application>LibreOffice/7.2.0.4$Windows_X86_64 LibreOffice_project/9a9c6381e3f7a62afc1329bd359cc48accb6435b</Application>
  <AppVersion>15.0000</AppVersion>
  <Words>246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2022-03-15T12:20:40Z</dcterms:created>
  <dc:creator>sT</dc:creator>
  <dc:description/>
  <dc:language>es-ES</dc:language>
  <cp:lastModifiedBy/>
  <dcterms:modified xsi:type="dcterms:W3CDTF">2022-03-15T17:22:46Z</dcterms:modified>
  <cp:revision>11</cp:revision>
  <dc:subject/>
  <dc:title>Examen Diseño de interfaces web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12</vt:i4>
  </property>
</Properties>
</file>